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77" r:id="rId3"/>
    <p:sldId id="27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13.hafta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9460E-F68A-4B41-81F1-EF91C23B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F86F49-26A4-48A1-A7DD-32EB633D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4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Genel değerlendirme ve tartışma</a:t>
            </a:r>
            <a:endParaRPr lang="tr-TR" sz="4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AB71E6-5652-4418-8343-B95B840F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4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ÖRNEK UYGULAMALAR VE </a:t>
            </a:r>
            <a:r>
              <a:rPr lang="tr-TR"/>
              <a:t>ANALİZLERİ DEĞERLENDİRİLECEKTİR. 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33</Words>
  <Application>Microsoft Office PowerPoint</Application>
  <PresentationFormat>Ekran Gösterisi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Matematik Öğretiminde Muhakeme Etme ve Problem Çözme-YL 13.hafta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493</cp:revision>
  <dcterms:created xsi:type="dcterms:W3CDTF">2020-06-10T07:36:53Z</dcterms:created>
  <dcterms:modified xsi:type="dcterms:W3CDTF">2020-11-26T11:46:13Z</dcterms:modified>
</cp:coreProperties>
</file>